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lasio" panose="020B0604020202020204" charset="0"/>
      <p:regular r:id="rId13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942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eCommerce Zeyra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57276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Especificación de Requisitos de Software para el desarrollo de una plataforma integral de comercio electrónico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54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Próximos Pasos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Fase de Desarrollo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851666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Implementación de funcionalidades según prioridades establecidas en esta especificación.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Pruebas y Validación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52151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Verificación de cumplimiento de todos los requisitos funcionales y no funcionales.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Despliegue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19136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Puesta en producción del eCommerce Zeyra con monitoreo continuo de rendimiento.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Propósito y Alcance del Proyecto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040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Propósito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27634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Organizar y definir condiciones para el desarrollo del eCommerce Zeyra basado en el estándar IEEE 830.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107067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Alcance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82429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Plataforma integral que permite administrar y optimizar productos de manera eficiente para empresas.</a:t>
            </a:r>
            <a:endParaRPr lang="en-US" sz="175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D60D479-6A90-6261-4A1D-1284613E3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2554" y="7752208"/>
            <a:ext cx="2657846" cy="4773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00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Equipo de Desarrollo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85837"/>
            <a:ext cx="29410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Desarrollador Principal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46698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Juan Sebastián González Horta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39685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Aprendiz del tecnólogo en Análisis y Desarrollo de Software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26737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Responsable de la gestión de lógica e implementación de infraestructura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2885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Contacto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346698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jsgonzalez879@soy.sena.edu.co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03395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Ficha ADSO: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No.2899747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60093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Estándar: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IEEE 830-1998</a:t>
            </a:r>
            <a:endParaRPr lang="en-US" sz="175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40A83E4-1A1D-9F6C-D7D0-9D0CB94D3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2554" y="7752208"/>
            <a:ext cx="2657846" cy="4773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9775"/>
            <a:ext cx="62088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Arquitectura del Sistema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721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 eCommerce Zeyra se desarrollará como una aplicación web integral con las siguientes características técnicas: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90236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640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Plataforma Web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13111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Accesible desde navegadores Mozilla y Chrome en sistemas Windows 10 o superior.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790236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640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Tecnología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13111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Desarrollado en PHP con frameworks modernos para garantizar robustez y escalabilidad.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790236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640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Gestión de Datos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51311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Sistema integral de gestión de productos con base de datos optimizada.</a:t>
            </a:r>
            <a:endParaRPr lang="en-US" sz="175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68E17C4-45F5-E47F-2E89-27BA42CCD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2554" y="7752208"/>
            <a:ext cx="2657846" cy="4773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23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Requisitos del Sistema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831300"/>
            <a:ext cx="7556421" cy="2694503"/>
          </a:xfrm>
          <a:prstGeom prst="roundRect">
            <a:avLst>
              <a:gd name="adj" fmla="val 5430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1831300"/>
            <a:ext cx="121920" cy="2694503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20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Hardware Mínimo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2579013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Procesador 1.66GHz o superior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28924" y="3021211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Memoria RAM mínima 4GB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628924" y="3463409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Tarjeta gráfica integrada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628924" y="3905607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Adaptadores de red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4752618"/>
            <a:ext cx="7556421" cy="2694503"/>
          </a:xfrm>
          <a:prstGeom prst="roundRect">
            <a:avLst>
              <a:gd name="adj" fmla="val 5430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249710" y="4752618"/>
            <a:ext cx="121920" cy="2694503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13" name="Text 10"/>
          <p:cNvSpPr/>
          <p:nvPr/>
        </p:nvSpPr>
        <p:spPr>
          <a:xfrm>
            <a:off x="6628924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Restricciones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628924" y="5500330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Requiere acceso a internet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628924" y="5942528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Solo usuarios ADMIN acceden a administración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628924" y="6384727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Validación obligatoria de formularios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628924" y="6826925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 modificable por terceros</a:t>
            </a:r>
            <a:endParaRPr lang="en-US" sz="175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4808A09-6473-8E2F-C4DC-4E569ACD7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2554" y="7752208"/>
            <a:ext cx="2657846" cy="4773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70654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Funcionalidades Principales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Autenticación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Sistema seguro de inicio de sesión y registro de usuarios con validación de credenciales.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Gestión de Perfiles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Perfiles diferenciados para administradores y usuarios con accesos específicos.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Administración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Dashboard completo con CRUD de productos para administradores.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Catálogo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Visualización, búsqueda y filtrado de productos con carrito de compras integrado.</a:t>
            </a:r>
            <a:endParaRPr lang="en-US" sz="175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F9413D57-FE4A-0CF4-757D-A5CB5BF0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2554" y="7752208"/>
            <a:ext cx="2657846" cy="4773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11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Requisitos Funcionales Críticos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988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26414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676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RF1 - Inicio de Sesión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16718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Validación de credenciales con manejo de errores y redirección automática al dashboard principal.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3466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9" name="Text 6"/>
          <p:cNvSpPr/>
          <p:nvPr/>
        </p:nvSpPr>
        <p:spPr>
          <a:xfrm>
            <a:off x="878860" y="43891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4424482"/>
            <a:ext cx="33751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RF2 - Registro de Usuarios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91490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Formulario completo de registro con validación de datos y aprobación administrativa.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943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61368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172200"/>
            <a:ext cx="34391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RF3 - Gestión de Productos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66261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CRUD completo para administradores con visualización de catálogo para usuarios finales.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69519"/>
            <a:ext cx="63693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Seguridad y Rendimiento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3180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&lt;3s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406360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Tiempo de Respuesta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90835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90% de respuestas en menos de 2.5 segundos bajo condiciones normales de carga.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303180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406360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Intentos Fallidos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455402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Bloqueo automático tras 5 intentos de acceso incorrectos para proteger cuentas.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303180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24/7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406360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Disponibilidad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455402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Sistema disponible continuamente con documentación accesible las 24 horas.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0367"/>
            <a:ext cx="66850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Requisitos No Funcionales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82935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464342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452455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1427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49F8C"/>
          </a:solidFill>
          <a:ln/>
        </p:spPr>
      </p:sp>
      <p:sp>
        <p:nvSpPr>
          <p:cNvPr id="6" name="Text 4"/>
          <p:cNvSpPr/>
          <p:nvPr/>
        </p:nvSpPr>
        <p:spPr>
          <a:xfrm>
            <a:off x="2828877" y="3234213"/>
            <a:ext cx="12047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40499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Cifrado de Datos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4540329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Todos los datos sensibles almacenados y transmitidos con cifrado seguro para proteger información personal.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482935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464342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3452455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31427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49F8C"/>
          </a:solidFill>
          <a:ln/>
        </p:spPr>
      </p:sp>
      <p:sp>
        <p:nvSpPr>
          <p:cNvPr id="12" name="Text 10"/>
          <p:cNvSpPr/>
          <p:nvPr/>
        </p:nvSpPr>
        <p:spPr>
          <a:xfrm>
            <a:off x="7237299" y="3234213"/>
            <a:ext cx="13626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40499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Cumplimiento Legal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454032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Conformidad con normativas de privacidad y seguridad de datos con consentimiento del usuario.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3482935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464342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3452455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31427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49F8C"/>
          </a:solidFill>
          <a:ln/>
        </p:spPr>
      </p:sp>
      <p:sp>
        <p:nvSpPr>
          <p:cNvPr id="18" name="Text 16"/>
          <p:cNvSpPr/>
          <p:nvPr/>
        </p:nvSpPr>
        <p:spPr>
          <a:xfrm>
            <a:off x="11660471" y="3226772"/>
            <a:ext cx="11972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40499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Soporte Técnico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454032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Documentación clara disponible con soporte técnico que responde en menos de 24 horas.</a:t>
            </a:r>
            <a:endParaRPr lang="en-US" sz="175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5D32B5B-C711-266E-D539-DAE8B9204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2554" y="7752208"/>
            <a:ext cx="2657846" cy="4773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480</Words>
  <Application>Microsoft Office PowerPoint</Application>
  <PresentationFormat>Personalizado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Gelasio</vt:lpstr>
      <vt:lpstr>Arial</vt:lpstr>
      <vt:lpstr>Gelasio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Juan Sebastián Gonzalez Horta</cp:lastModifiedBy>
  <cp:revision>2</cp:revision>
  <dcterms:created xsi:type="dcterms:W3CDTF">2025-09-26T01:00:28Z</dcterms:created>
  <dcterms:modified xsi:type="dcterms:W3CDTF">2025-09-26T01:03:03Z</dcterms:modified>
</cp:coreProperties>
</file>